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mp4" ContentType="video/mp4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</p:sldIdLst>
  <p:sldSz type="screen16x9" cy="6858000" cx="12192000"/>
  <p:notesSz cx="6858000" cy="9144000"/>
  <p:defaultTextStyle>
    <a:defPPr>
      <a:defRPr lang="vi-V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slideViewPr>
    <p:cSldViewPr>
      <p:cViewPr>
        <p:scale>
          <a:sx n="0" d="0"/>
          <a:sy n="0" d="0"/>
        </p:scale>
        <p:origin x="0" y="0"/>
      </p:cViewPr>
    </p:cSldViewPr>
  </p:slide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tableStyles" Target="tableStyles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êu đề Bản chiếu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Tiêu đề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1048590" name="Tiêu đề phụ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1048591" name="Chỗ dành sẵn cho Ngày tháng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C5E9FC1-F36A-2247-86FC-7FEDBC09AB93}" type="datetimeFigureOut">
              <a:rPr lang="vi-VN" smtClean="0"/>
              <a:t>04/10/2026</a:t>
            </a:fld>
            <a:endParaRPr lang="vi-VN"/>
          </a:p>
        </p:txBody>
      </p:sp>
      <p:sp>
        <p:nvSpPr>
          <p:cNvPr id="1048592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vi-VN"/>
          </a:p>
        </p:txBody>
      </p:sp>
      <p:sp>
        <p:nvSpPr>
          <p:cNvPr id="1048593" name="Chỗ dành sẵn cho Số hiệu Bản chiếu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5CD56D6-AA38-084C-ACD9-F2F7FB756EE3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êu đề và Nội dung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êu đề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vi-VN"/>
              <a:t>Bấm để sửa kiểu tiêu đề Bản cái</a:t>
            </a:r>
          </a:p>
        </p:txBody>
      </p:sp>
      <p:sp>
        <p:nvSpPr>
          <p:cNvPr id="1048582" name="Chỗ dành sẵn cho Nội dung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1048583" name="Chỗ dành sẵn cho Ngày tháng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C5E9FC1-F36A-2247-86FC-7FEDBC09AB93}" type="datetimeFigureOut">
              <a:rPr lang="vi-VN" smtClean="0"/>
              <a:t>04/10/2026</a:t>
            </a:fld>
            <a:endParaRPr lang="vi-VN"/>
          </a:p>
        </p:txBody>
      </p:sp>
      <p:sp>
        <p:nvSpPr>
          <p:cNvPr id="1048584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vi-VN"/>
          </a:p>
        </p:txBody>
      </p:sp>
      <p:sp>
        <p:nvSpPr>
          <p:cNvPr id="1048585" name="Chỗ dành sẵn cho Số hiệu Bản chiếu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5CD56D6-AA38-084C-ACD9-F2F7FB756EE3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Đầu trang của Phần"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êu đề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1048615" name="Chỗ dành sẵn cho Văn bản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1048616" name="Chỗ dành sẵn cho Ngày tháng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C5E9FC1-F36A-2247-86FC-7FEDBC09AB93}" type="datetimeFigureOut">
              <a:rPr lang="vi-VN" smtClean="0"/>
              <a:t>04/10/2026</a:t>
            </a:fld>
            <a:endParaRPr lang="vi-VN"/>
          </a:p>
        </p:txBody>
      </p:sp>
      <p:sp>
        <p:nvSpPr>
          <p:cNvPr id="1048617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vi-VN"/>
          </a:p>
        </p:txBody>
      </p:sp>
      <p:sp>
        <p:nvSpPr>
          <p:cNvPr id="1048618" name="Chỗ dành sẵn cho Số hiệu Bản chiếu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5CD56D6-AA38-084C-ACD9-F2F7FB756EE3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Hai Nội dung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iêu đề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vi-VN"/>
              <a:t>Bấm để sửa kiểu tiêu đề Bản cái</a:t>
            </a:r>
          </a:p>
        </p:txBody>
      </p:sp>
      <p:sp>
        <p:nvSpPr>
          <p:cNvPr id="1048620" name="Chỗ dành sẵn cho Nội dung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1048621" name="Chỗ dành sẵn cho Nội dung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1048622" name="Chỗ dành sẵn cho Ngày tháng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C5E9FC1-F36A-2247-86FC-7FEDBC09AB93}" type="datetimeFigureOut">
              <a:rPr lang="vi-VN" smtClean="0"/>
              <a:t>04/10/2026</a:t>
            </a:fld>
            <a:endParaRPr lang="vi-VN"/>
          </a:p>
        </p:txBody>
      </p:sp>
      <p:sp>
        <p:nvSpPr>
          <p:cNvPr id="1048623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vi-VN"/>
          </a:p>
        </p:txBody>
      </p:sp>
      <p:sp>
        <p:nvSpPr>
          <p:cNvPr id="1048624" name="Chỗ dành sẵn cho Số hiệu Bản chiếu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5CD56D6-AA38-084C-ACD9-F2F7FB756EE3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Phép so sánh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êu đề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lang="vi-VN"/>
              <a:t>Bấm để sửa kiểu tiêu đề Bản cái</a:t>
            </a:r>
          </a:p>
        </p:txBody>
      </p:sp>
      <p:sp>
        <p:nvSpPr>
          <p:cNvPr id="1048626" name="Chỗ dành sẵn cho Văn bản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1048627" name="Chỗ dành sẵn cho Nội dung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1048628" name="Chỗ dành sẵn cho Văn bản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1048629" name="Chỗ dành sẵn cho Nội dung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1048630" name="Chỗ dành sẵn cho Ngày tháng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C5E9FC1-F36A-2247-86FC-7FEDBC09AB93}" type="datetimeFigureOut">
              <a:rPr lang="vi-VN" smtClean="0"/>
              <a:t>04/10/2026</a:t>
            </a:fld>
            <a:endParaRPr lang="vi-VN"/>
          </a:p>
        </p:txBody>
      </p:sp>
      <p:sp>
        <p:nvSpPr>
          <p:cNvPr id="1048631" name="Chỗ dành sẵn cho Chân trang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vi-VN"/>
          </a:p>
        </p:txBody>
      </p:sp>
      <p:sp>
        <p:nvSpPr>
          <p:cNvPr id="1048632" name="Chỗ dành sẵn cho Số hiệu Bản chiếu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5CD56D6-AA38-084C-ACD9-F2F7FB756EE3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Chỉ Tiêu đề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êu đề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vi-VN"/>
              <a:t>Bấm để sửa kiểu tiêu đề Bản cái</a:t>
            </a:r>
          </a:p>
        </p:txBody>
      </p:sp>
      <p:sp>
        <p:nvSpPr>
          <p:cNvPr id="1048595" name="Chỗ dành sẵn cho Ngày tháng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C5E9FC1-F36A-2247-86FC-7FEDBC09AB93}" type="datetimeFigureOut">
              <a:rPr lang="vi-VN" smtClean="0"/>
              <a:t>04/10/2026</a:t>
            </a:fld>
            <a:endParaRPr lang="vi-VN"/>
          </a:p>
        </p:txBody>
      </p:sp>
      <p:sp>
        <p:nvSpPr>
          <p:cNvPr id="1048596" name="Chỗ dành sẵn cho Chân trang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vi-VN"/>
          </a:p>
        </p:txBody>
      </p:sp>
      <p:sp>
        <p:nvSpPr>
          <p:cNvPr id="1048597" name="Chỗ dành sẵn cho Số hiệu Bản chiếu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5CD56D6-AA38-084C-ACD9-F2F7FB756EE3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rống"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Chỗ dành sẵn cho Ngày tháng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C5E9FC1-F36A-2247-86FC-7FEDBC09AB93}" type="datetimeFigureOut">
              <a:rPr lang="vi-VN" smtClean="0"/>
              <a:t>04/10/2026</a:t>
            </a:fld>
            <a:endParaRPr lang="vi-VN"/>
          </a:p>
        </p:txBody>
      </p:sp>
      <p:sp>
        <p:nvSpPr>
          <p:cNvPr id="1048634" name="Chỗ dành sẵn cho Chân trang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vi-VN"/>
          </a:p>
        </p:txBody>
      </p:sp>
      <p:sp>
        <p:nvSpPr>
          <p:cNvPr id="1048635" name="Chỗ dành sẵn cho Số hiệu Bản chiếu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5CD56D6-AA38-084C-ACD9-F2F7FB756EE3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Nội dung với Chú thích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Tiêu đề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1048637" name="Chỗ dành sẵn cho Nội dung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1048638" name="Chỗ dành sẵn cho Văn bản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1048639" name="Chỗ dành sẵn cho Ngày tháng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C5E9FC1-F36A-2247-86FC-7FEDBC09AB93}" type="datetimeFigureOut">
              <a:rPr lang="vi-VN" smtClean="0"/>
              <a:t>04/10/2026</a:t>
            </a:fld>
            <a:endParaRPr lang="vi-VN"/>
          </a:p>
        </p:txBody>
      </p:sp>
      <p:sp>
        <p:nvSpPr>
          <p:cNvPr id="1048640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vi-VN"/>
          </a:p>
        </p:txBody>
      </p:sp>
      <p:sp>
        <p:nvSpPr>
          <p:cNvPr id="1048641" name="Chỗ dành sẵn cho Số hiệu Bản chiếu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5CD56D6-AA38-084C-ACD9-F2F7FB756EE3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Ảnh với Chú thích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êu đề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1048604" name="Chỗ dành sẵn cho Hình ảnh 2"/>
          <p:cNvSpPr>
            <a:spLocks noChangeAspect="1"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vi-VN"/>
          </a:p>
        </p:txBody>
      </p:sp>
      <p:sp>
        <p:nvSpPr>
          <p:cNvPr id="1048605" name="Chỗ dành sẵn cho Văn bản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1048606" name="Chỗ dành sẵn cho Ngày tháng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C5E9FC1-F36A-2247-86FC-7FEDBC09AB93}" type="datetimeFigureOut">
              <a:rPr lang="vi-VN" smtClean="0"/>
              <a:t>04/10/2026</a:t>
            </a:fld>
            <a:endParaRPr lang="vi-VN"/>
          </a:p>
        </p:txBody>
      </p:sp>
      <p:sp>
        <p:nvSpPr>
          <p:cNvPr id="1048607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vi-VN"/>
          </a:p>
        </p:txBody>
      </p:sp>
      <p:sp>
        <p:nvSpPr>
          <p:cNvPr id="1048608" name="Chỗ dành sẵn cho Số hiệu Bản chiếu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5CD56D6-AA38-084C-ACD9-F2F7FB756EE3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êu đề và Văn bản Dọc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êu đề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vi-VN"/>
              <a:t>Bấm để sửa kiểu tiêu đề Bản cái</a:t>
            </a:r>
          </a:p>
        </p:txBody>
      </p:sp>
      <p:sp>
        <p:nvSpPr>
          <p:cNvPr id="1048610" name="Chỗ dành sẵn cho Văn bản Dọc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1048611" name="Chỗ dành sẵn cho Ngày tháng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C5E9FC1-F36A-2247-86FC-7FEDBC09AB93}" type="datetimeFigureOut">
              <a:rPr lang="vi-VN" smtClean="0"/>
              <a:t>04/10/2026</a:t>
            </a:fld>
            <a:endParaRPr lang="vi-VN"/>
          </a:p>
        </p:txBody>
      </p:sp>
      <p:sp>
        <p:nvSpPr>
          <p:cNvPr id="1048612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vi-VN"/>
          </a:p>
        </p:txBody>
      </p:sp>
      <p:sp>
        <p:nvSpPr>
          <p:cNvPr id="1048613" name="Chỗ dành sẵn cho Số hiệu Bản chiếu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5CD56D6-AA38-084C-ACD9-F2F7FB756EE3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Tiêu đề Dọc và Văn bản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Tiêu đề Dọc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lang="vi-VN"/>
              <a:t>Bấm để sửa kiểu tiêu đề Bản cái</a:t>
            </a:r>
          </a:p>
        </p:txBody>
      </p:sp>
      <p:sp>
        <p:nvSpPr>
          <p:cNvPr id="1048599" name="Chỗ dành sẵn cho Văn bản Dọc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1048600" name="Chỗ dành sẵn cho Ngày tháng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C5E9FC1-F36A-2247-86FC-7FEDBC09AB93}" type="datetimeFigureOut">
              <a:rPr lang="vi-VN" smtClean="0"/>
              <a:t>04/10/2026</a:t>
            </a:fld>
            <a:endParaRPr lang="vi-VN"/>
          </a:p>
        </p:txBody>
      </p:sp>
      <p:sp>
        <p:nvSpPr>
          <p:cNvPr id="1048601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vi-VN"/>
          </a:p>
        </p:txBody>
      </p:sp>
      <p:sp>
        <p:nvSpPr>
          <p:cNvPr id="1048602" name="Chỗ dành sẵn cho Số hiệu Bản chiếu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5CD56D6-AA38-084C-ACD9-F2F7FB756EE3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Chỗ dành sẵn cho Tiêu đê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vi-VN"/>
              <a:t>Bấm để sửa kiểu tiêu đề Bản cái</a:t>
            </a:r>
          </a:p>
        </p:txBody>
      </p:sp>
      <p:sp>
        <p:nvSpPr>
          <p:cNvPr id="1048577" name="Chỗ dành sẵn cho Văn bản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1048578" name="Chỗ dành sẵn cho Ngày tháng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5E9FC1-F36A-2247-86FC-7FEDBC09AB93}" type="datetimeFigureOut">
              <a:rPr lang="vi-VN" smtClean="0"/>
              <a:t>04/10/2026</a:t>
            </a:fld>
            <a:endParaRPr lang="vi-VN"/>
          </a:p>
        </p:txBody>
      </p:sp>
      <p:sp>
        <p:nvSpPr>
          <p:cNvPr id="1048579" name="Chỗ dành sẵn cho Chân trang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1048580" name="Chỗ dành sẵn cho Số hiệu Bản chiế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CD56D6-AA38-084C-ACD9-F2F7FB756EE3}" type="slidenum">
              <a:rPr lang="vi-VN" smtClean="0"/>
              <a:t>‹#›</a:t>
            </a:fld>
            <a:endParaRPr lang="vi-V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video" Target="../media/media1.mp4"/><Relationship Id="rId2" Type="http://schemas.microsoft.com/office/2007/relationships/media" Target="../media/media1.mp4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video" Target="../media/media2.mp4"/><Relationship Id="rId2" Type="http://schemas.microsoft.com/office/2007/relationships/media" Target="../media/media2.mp4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1000007087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mediacall" presetID="1" presetSubtype="0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dur="1" fill="hold" id="6"/>
                                        <p:tgtEl>
                                          <p:spTgt spid="20971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display="0" fill="hold" id="7">
                  <p:stCondLst>
                    <p:cond delay="indefinite"/>
                  </p:stCondLst>
                </p:cTn>
                <p:tgtEl>
                  <p:spTgt spid="2097156"/>
                </p:tgtEl>
              </p:cMediaNode>
            </p:video>
            <p:seq concurrent="1" nextAc="seek">
              <p:cTn evtFilter="cancelBubble" fill="hold" id="8" nodeType="interactiveSeq" restart="whenNotActive">
                <p:stCondLst>
                  <p:cond evt="onClick" delay="0">
                    <p:tgtEl>
                      <p:spTgt spid="2097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fill="hold" id="9">
                      <p:stCondLst>
                        <p:cond delay="0"/>
                      </p:stCondLst>
                      <p:childTnLst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id="11" nodeType="clickEffect" presetClass="mediacall" presetID="2" presetSubtype="0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dur="1" fill="hold" id="12"/>
                                        <p:tgtEl>
                                          <p:spTgt spid="20971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715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Hình ảnh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" y="-1"/>
            <a:ext cx="12191999" cy="6858001"/>
          </a:xfrm>
          <a:prstGeom prst="rect"/>
        </p:spPr>
      </p:pic>
      <p:sp>
        <p:nvSpPr>
          <p:cNvPr id="1048588" name="Hộp Văn bản 4"/>
          <p:cNvSpPr txBox="1"/>
          <p:nvPr/>
        </p:nvSpPr>
        <p:spPr>
          <a:xfrm>
            <a:off x="1219199" y="779929"/>
            <a:ext cx="9914965" cy="4892041"/>
          </a:xfrm>
          <a:prstGeom prst="rect"/>
          <a:noFill/>
        </p:spPr>
        <p:txBody>
          <a:bodyPr rtlCol="0" wrap="square">
            <a:spAutoFit/>
          </a:bodyPr>
          <a:p>
            <a:pPr algn="l"/>
            <a:r>
              <a:rPr dirty="0" sz="3600" lang="vi-VN"/>
              <a:t>Tuy nhiên, </a:t>
            </a:r>
            <a:r>
              <a:rPr dirty="0" sz="3600" lang="vi-VN" err="1"/>
              <a:t>mình</a:t>
            </a:r>
            <a:r>
              <a:rPr dirty="0" sz="3600" lang="vi-VN"/>
              <a:t> </a:t>
            </a:r>
            <a:r>
              <a:rPr dirty="0" sz="3600" lang="vi-VN" err="1"/>
              <a:t>cũng</a:t>
            </a:r>
            <a:r>
              <a:rPr dirty="0" sz="3600" lang="vi-VN"/>
              <a:t> </a:t>
            </a:r>
            <a:r>
              <a:rPr dirty="0" sz="3600" lang="vi-VN" err="1"/>
              <a:t>hiểu</a:t>
            </a:r>
            <a:r>
              <a:rPr dirty="0" sz="3600" lang="vi-VN"/>
              <a:t> </a:t>
            </a:r>
            <a:r>
              <a:rPr dirty="0" sz="3600" lang="vi-VN" err="1"/>
              <a:t>rằng</a:t>
            </a:r>
            <a:r>
              <a:rPr dirty="0" sz="3600" lang="vi-VN"/>
              <a:t> </a:t>
            </a:r>
            <a:r>
              <a:rPr dirty="0" sz="3600" lang="vi-VN" err="1"/>
              <a:t>bản</a:t>
            </a:r>
            <a:r>
              <a:rPr dirty="0" sz="3600" lang="vi-VN"/>
              <a:t> thân </a:t>
            </a:r>
            <a:r>
              <a:rPr dirty="0" sz="3600" lang="vi-VN" err="1"/>
              <a:t>vẫn</a:t>
            </a:r>
            <a:r>
              <a:rPr dirty="0" sz="3600" lang="vi-VN"/>
              <a:t> </a:t>
            </a:r>
            <a:r>
              <a:rPr dirty="0" sz="3600" lang="vi-VN" err="1"/>
              <a:t>còn</a:t>
            </a:r>
            <a:r>
              <a:rPr dirty="0" sz="3600" lang="vi-VN"/>
              <a:t> </a:t>
            </a:r>
            <a:r>
              <a:rPr dirty="0" sz="3600" lang="vi-VN" err="1"/>
              <a:t>rất</a:t>
            </a:r>
            <a:r>
              <a:rPr dirty="0" sz="3600" lang="vi-VN"/>
              <a:t> </a:t>
            </a:r>
            <a:r>
              <a:rPr dirty="0" sz="3600" lang="vi-VN" err="1"/>
              <a:t>nhiều</a:t>
            </a:r>
            <a:r>
              <a:rPr dirty="0" sz="3600" lang="vi-VN"/>
              <a:t> </a:t>
            </a:r>
            <a:r>
              <a:rPr dirty="0" sz="3600" lang="vi-VN" err="1"/>
              <a:t>điều</a:t>
            </a:r>
            <a:r>
              <a:rPr dirty="0" sz="3600" lang="vi-VN"/>
              <a:t> </a:t>
            </a:r>
            <a:r>
              <a:rPr dirty="0" sz="3600" lang="vi-VN" err="1"/>
              <a:t>phải</a:t>
            </a:r>
            <a:r>
              <a:rPr dirty="0" sz="3600" lang="vi-VN"/>
              <a:t> </a:t>
            </a:r>
            <a:r>
              <a:rPr dirty="0" sz="3600" lang="vi-VN" err="1"/>
              <a:t>học</a:t>
            </a:r>
            <a:r>
              <a:rPr dirty="0" sz="3600" lang="vi-VN"/>
              <a:t> </a:t>
            </a:r>
            <a:r>
              <a:rPr dirty="0" sz="3600" lang="vi-VN" err="1"/>
              <a:t>hỏi</a:t>
            </a:r>
            <a:r>
              <a:rPr dirty="0" sz="3600" lang="vi-VN"/>
              <a:t>. </a:t>
            </a:r>
            <a:r>
              <a:rPr dirty="0" sz="3600" lang="vi-VN" err="1"/>
              <a:t>Vì</a:t>
            </a:r>
            <a:r>
              <a:rPr dirty="0" sz="3600" lang="vi-VN"/>
              <a:t> </a:t>
            </a:r>
            <a:r>
              <a:rPr dirty="0" sz="3600" lang="vi-VN" err="1"/>
              <a:t>vậy</a:t>
            </a:r>
            <a:r>
              <a:rPr dirty="0" sz="3600" lang="vi-VN"/>
              <a:t>, khi tham gia câu </a:t>
            </a:r>
            <a:r>
              <a:rPr dirty="0" sz="3600" lang="vi-VN" err="1"/>
              <a:t>lạc</a:t>
            </a:r>
            <a:r>
              <a:rPr dirty="0" sz="3600" lang="vi-VN"/>
              <a:t> </a:t>
            </a:r>
            <a:r>
              <a:rPr dirty="0" sz="3600" lang="vi-VN" err="1"/>
              <a:t>bộ</a:t>
            </a:r>
            <a:r>
              <a:rPr dirty="0" sz="3600" lang="vi-VN"/>
              <a:t>, </a:t>
            </a:r>
            <a:r>
              <a:rPr dirty="0" sz="3600" lang="vi-VN" err="1"/>
              <a:t>điều</a:t>
            </a:r>
            <a:r>
              <a:rPr dirty="0" sz="3600" lang="vi-VN"/>
              <a:t> </a:t>
            </a:r>
            <a:r>
              <a:rPr dirty="0" sz="3600" lang="vi-VN" err="1"/>
              <a:t>mình</a:t>
            </a:r>
            <a:r>
              <a:rPr dirty="0" sz="3600" lang="vi-VN"/>
              <a:t> mong </a:t>
            </a:r>
            <a:r>
              <a:rPr dirty="0" sz="3600" lang="vi-VN" err="1"/>
              <a:t>muốn</a:t>
            </a:r>
            <a:r>
              <a:rPr dirty="0" sz="3600" lang="vi-VN"/>
              <a:t> </a:t>
            </a:r>
            <a:r>
              <a:rPr dirty="0" sz="3600" lang="vi-VN" err="1"/>
              <a:t>nhất</a:t>
            </a:r>
            <a:r>
              <a:rPr dirty="0" sz="3600" lang="vi-VN"/>
              <a:t> không </a:t>
            </a:r>
            <a:r>
              <a:rPr dirty="0" sz="3600" lang="vi-VN" err="1"/>
              <a:t>chỉ</a:t>
            </a:r>
            <a:r>
              <a:rPr dirty="0" sz="3600" lang="vi-VN"/>
              <a:t> </a:t>
            </a:r>
            <a:r>
              <a:rPr dirty="0" sz="3600" lang="vi-VN" err="1"/>
              <a:t>là</a:t>
            </a:r>
            <a:r>
              <a:rPr dirty="0" sz="3600" lang="vi-VN"/>
              <a:t> </a:t>
            </a:r>
            <a:r>
              <a:rPr dirty="0" sz="3600" lang="vi-VN" err="1"/>
              <a:t>được</a:t>
            </a:r>
            <a:r>
              <a:rPr dirty="0" sz="3600" lang="vi-VN"/>
              <a:t> </a:t>
            </a:r>
            <a:r>
              <a:rPr dirty="0" sz="3600" lang="vi-VN" err="1"/>
              <a:t>làm</a:t>
            </a:r>
            <a:r>
              <a:rPr dirty="0" sz="3600" lang="vi-VN"/>
              <a:t> công </a:t>
            </a:r>
            <a:r>
              <a:rPr dirty="0" sz="3600" lang="vi-VN" err="1"/>
              <a:t>việc</a:t>
            </a:r>
            <a:r>
              <a:rPr dirty="0" sz="3600" lang="vi-VN"/>
              <a:t> </a:t>
            </a:r>
            <a:r>
              <a:rPr dirty="0" sz="3600" lang="vi-VN" err="1"/>
              <a:t>mình</a:t>
            </a:r>
            <a:r>
              <a:rPr dirty="0" sz="3600" lang="vi-VN"/>
              <a:t> yêu </a:t>
            </a:r>
            <a:r>
              <a:rPr dirty="0" sz="3600" lang="vi-VN" err="1"/>
              <a:t>thích</a:t>
            </a:r>
            <a:r>
              <a:rPr dirty="0" sz="3600" lang="vi-VN"/>
              <a:t> </a:t>
            </a:r>
            <a:r>
              <a:rPr dirty="0" sz="3600" lang="vi-VN" err="1"/>
              <a:t>mà</a:t>
            </a:r>
            <a:r>
              <a:rPr dirty="0" sz="3600" lang="vi-VN"/>
              <a:t> </a:t>
            </a:r>
            <a:r>
              <a:rPr dirty="0" sz="3600" lang="vi-VN" err="1"/>
              <a:t>còn</a:t>
            </a:r>
            <a:r>
              <a:rPr dirty="0" sz="3600" lang="vi-VN"/>
              <a:t> </a:t>
            </a:r>
            <a:r>
              <a:rPr dirty="0" sz="3600" lang="vi-VN" err="1"/>
              <a:t>được</a:t>
            </a:r>
            <a:r>
              <a:rPr dirty="0" sz="3600" lang="vi-VN"/>
              <a:t> </a:t>
            </a:r>
            <a:r>
              <a:rPr dirty="0" sz="3600" lang="vi-VN" err="1"/>
              <a:t>học</a:t>
            </a:r>
            <a:r>
              <a:rPr dirty="0" sz="3600" lang="vi-VN"/>
              <a:t> thêm </a:t>
            </a:r>
            <a:r>
              <a:rPr dirty="0" sz="3600" lang="vi-VN" err="1"/>
              <a:t>những</a:t>
            </a:r>
            <a:r>
              <a:rPr dirty="0" sz="3600" lang="vi-VN"/>
              <a:t> </a:t>
            </a:r>
            <a:r>
              <a:rPr dirty="0" sz="3600" lang="vi-VN" err="1"/>
              <a:t>kiến</a:t>
            </a:r>
            <a:r>
              <a:rPr dirty="0" sz="3600" lang="vi-VN"/>
              <a:t> </a:t>
            </a:r>
            <a:r>
              <a:rPr dirty="0" sz="3600" lang="vi-VN" err="1"/>
              <a:t>thức</a:t>
            </a:r>
            <a:r>
              <a:rPr dirty="0" sz="3600" lang="vi-VN"/>
              <a:t> </a:t>
            </a:r>
            <a:r>
              <a:rPr dirty="0" sz="3600" lang="vi-VN" err="1"/>
              <a:t>và</a:t>
            </a:r>
            <a:r>
              <a:rPr dirty="0" sz="3600" lang="vi-VN"/>
              <a:t> </a:t>
            </a:r>
            <a:r>
              <a:rPr dirty="0" sz="3600" lang="vi-VN" err="1"/>
              <a:t>kỹ</a:t>
            </a:r>
            <a:r>
              <a:rPr dirty="0" sz="3600" lang="vi-VN"/>
              <a:t> năng </a:t>
            </a:r>
            <a:r>
              <a:rPr dirty="0" sz="3600" lang="vi-VN" err="1"/>
              <a:t>mới</a:t>
            </a:r>
            <a:r>
              <a:rPr dirty="0" sz="3600" lang="vi-VN"/>
              <a:t>, </a:t>
            </a:r>
            <a:r>
              <a:rPr dirty="0" sz="3600" lang="vi-VN" err="1"/>
              <a:t>học</a:t>
            </a:r>
            <a:r>
              <a:rPr dirty="0" sz="3600" lang="vi-VN"/>
              <a:t> </a:t>
            </a:r>
            <a:r>
              <a:rPr dirty="0" sz="3600" lang="vi-VN" err="1"/>
              <a:t>cách</a:t>
            </a:r>
            <a:r>
              <a:rPr dirty="0" sz="3600" lang="vi-VN"/>
              <a:t> </a:t>
            </a:r>
            <a:r>
              <a:rPr dirty="0" sz="3600" lang="vi-VN" err="1"/>
              <a:t>làm</a:t>
            </a:r>
            <a:r>
              <a:rPr dirty="0" sz="3600" lang="vi-VN"/>
              <a:t> </a:t>
            </a:r>
            <a:r>
              <a:rPr dirty="0" sz="3600" lang="vi-VN" err="1"/>
              <a:t>việc</a:t>
            </a:r>
            <a:r>
              <a:rPr dirty="0" sz="3600" lang="vi-VN"/>
              <a:t> </a:t>
            </a:r>
            <a:r>
              <a:rPr dirty="0" sz="3600" lang="vi-VN" err="1"/>
              <a:t>nhóm</a:t>
            </a:r>
            <a:r>
              <a:rPr dirty="0" sz="3600" lang="vi-VN"/>
              <a:t>, </a:t>
            </a:r>
            <a:r>
              <a:rPr dirty="0" sz="3600" lang="vi-VN" err="1"/>
              <a:t>cách</a:t>
            </a:r>
            <a:r>
              <a:rPr dirty="0" sz="3600" lang="vi-VN"/>
              <a:t> lên ý </a:t>
            </a:r>
            <a:r>
              <a:rPr dirty="0" sz="3600" lang="vi-VN" err="1"/>
              <a:t>tưởng</a:t>
            </a:r>
            <a:r>
              <a:rPr dirty="0" sz="3600" lang="vi-VN"/>
              <a:t>, </a:t>
            </a:r>
            <a:r>
              <a:rPr dirty="0" sz="3600" lang="vi-VN" err="1"/>
              <a:t>thiết</a:t>
            </a:r>
            <a:r>
              <a:rPr dirty="0" sz="3600" lang="vi-VN"/>
              <a:t> </a:t>
            </a:r>
            <a:r>
              <a:rPr dirty="0" sz="3600" lang="vi-VN" err="1"/>
              <a:t>kế</a:t>
            </a:r>
            <a:r>
              <a:rPr dirty="0" sz="3600" lang="vi-VN"/>
              <a:t> </a:t>
            </a:r>
            <a:r>
              <a:rPr dirty="0" sz="3600" lang="vi-VN" err="1"/>
              <a:t>và</a:t>
            </a:r>
            <a:r>
              <a:rPr dirty="0" sz="3600" lang="vi-VN"/>
              <a:t> </a:t>
            </a:r>
            <a:r>
              <a:rPr dirty="0" sz="3600" lang="vi-VN" err="1"/>
              <a:t>hoàn</a:t>
            </a:r>
            <a:r>
              <a:rPr dirty="0" sz="3600" lang="vi-VN"/>
              <a:t> </a:t>
            </a:r>
            <a:r>
              <a:rPr dirty="0" sz="3600" lang="vi-VN" err="1"/>
              <a:t>thiện</a:t>
            </a:r>
            <a:r>
              <a:rPr dirty="0" sz="3600" lang="vi-VN"/>
              <a:t> </a:t>
            </a:r>
            <a:r>
              <a:rPr dirty="0" sz="3600" lang="vi-VN" err="1"/>
              <a:t>một</a:t>
            </a:r>
            <a:r>
              <a:rPr dirty="0" sz="3600" lang="vi-VN"/>
              <a:t> </a:t>
            </a:r>
            <a:r>
              <a:rPr dirty="0" sz="3600" lang="vi-VN" err="1"/>
              <a:t>sản</a:t>
            </a:r>
            <a:r>
              <a:rPr dirty="0" sz="3600" lang="vi-VN"/>
              <a:t> </a:t>
            </a:r>
            <a:r>
              <a:rPr dirty="0" sz="3600" lang="vi-VN" err="1"/>
              <a:t>phẩm</a:t>
            </a:r>
            <a:r>
              <a:rPr dirty="0" sz="3600" lang="vi-VN"/>
              <a:t> </a:t>
            </a:r>
            <a:r>
              <a:rPr dirty="0" sz="3600" lang="vi-VN" err="1"/>
              <a:t>truyền</a:t>
            </a:r>
            <a:r>
              <a:rPr dirty="0" sz="3600" lang="vi-VN"/>
              <a:t> thông, </a:t>
            </a:r>
            <a:r>
              <a:rPr dirty="0" sz="3600" lang="vi-VN" err="1"/>
              <a:t>đồng</a:t>
            </a:r>
            <a:r>
              <a:rPr dirty="0" sz="3600" lang="vi-VN"/>
              <a:t> </a:t>
            </a:r>
            <a:r>
              <a:rPr dirty="0" sz="3600" lang="vi-VN" err="1"/>
              <a:t>thời</a:t>
            </a:r>
            <a:r>
              <a:rPr dirty="0" sz="3600" lang="vi-VN"/>
              <a:t> </a:t>
            </a:r>
            <a:r>
              <a:rPr dirty="0" sz="3600" lang="vi-VN" err="1"/>
              <a:t>học</a:t>
            </a:r>
            <a:r>
              <a:rPr dirty="0" sz="3600" lang="vi-VN"/>
              <a:t> </a:t>
            </a:r>
            <a:r>
              <a:rPr dirty="0" sz="3600" lang="vi-VN" err="1"/>
              <a:t>hỏi</a:t>
            </a:r>
            <a:r>
              <a:rPr dirty="0" sz="3600" lang="vi-VN"/>
              <a:t> kinh </a:t>
            </a:r>
            <a:r>
              <a:rPr dirty="0" sz="3600" lang="vi-VN" err="1"/>
              <a:t>nghiệm</a:t>
            </a:r>
            <a:r>
              <a:rPr dirty="0" sz="3600" lang="vi-VN"/>
              <a:t> </a:t>
            </a:r>
            <a:r>
              <a:rPr dirty="0" sz="3600" lang="vi-VN" err="1"/>
              <a:t>từ</a:t>
            </a:r>
            <a:r>
              <a:rPr dirty="0" sz="3600" lang="vi-VN"/>
              <a:t> </a:t>
            </a:r>
            <a:r>
              <a:rPr dirty="0" sz="3600" lang="vi-VN" err="1"/>
              <a:t>các</a:t>
            </a:r>
            <a:r>
              <a:rPr dirty="0" sz="3600" lang="vi-VN"/>
              <a:t> anh </a:t>
            </a:r>
            <a:r>
              <a:rPr dirty="0" sz="3600" lang="vi-VN" err="1"/>
              <a:t>chị</a:t>
            </a:r>
            <a:r>
              <a:rPr dirty="0" sz="3600" lang="vi-VN"/>
              <a:t> </a:t>
            </a:r>
            <a:r>
              <a:rPr dirty="0" sz="3600" lang="vi-VN" err="1"/>
              <a:t>và</a:t>
            </a:r>
            <a:r>
              <a:rPr dirty="0" sz="3600" lang="vi-VN"/>
              <a:t> </a:t>
            </a:r>
            <a:r>
              <a:rPr dirty="0" sz="3600" lang="vi-VN" err="1"/>
              <a:t>các</a:t>
            </a:r>
            <a:r>
              <a:rPr dirty="0" sz="3600" lang="vi-VN"/>
              <a:t> </a:t>
            </a:r>
            <a:r>
              <a:rPr dirty="0" sz="3600" lang="vi-VN" err="1"/>
              <a:t>bạn</a:t>
            </a:r>
            <a:r>
              <a:rPr dirty="0" sz="3600" lang="vi-VN"/>
              <a:t> trong câu </a:t>
            </a:r>
            <a:r>
              <a:rPr dirty="0" sz="3600" lang="vi-VN" err="1"/>
              <a:t>lạc</a:t>
            </a:r>
            <a:r>
              <a:rPr dirty="0" sz="3600" lang="vi-VN"/>
              <a:t> </a:t>
            </a:r>
            <a:r>
              <a:rPr dirty="0" sz="3600" lang="vi-VN" err="1"/>
              <a:t>bộ</a:t>
            </a:r>
            <a:r>
              <a:rPr dirty="0" sz="3600" lang="vi-VN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Hình ảnh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1"/>
            <a:ext cx="12192002" cy="6858001"/>
          </a:xfrm>
          <a:prstGeom prst="rect"/>
        </p:spPr>
      </p:pic>
      <p:sp>
        <p:nvSpPr>
          <p:cNvPr id="1048587" name="Hộp Văn bản 6"/>
          <p:cNvSpPr txBox="1"/>
          <p:nvPr/>
        </p:nvSpPr>
        <p:spPr>
          <a:xfrm>
            <a:off x="717176" y="1712259"/>
            <a:ext cx="10757648" cy="3825240"/>
          </a:xfrm>
          <a:prstGeom prst="rect"/>
          <a:noFill/>
        </p:spPr>
        <p:txBody>
          <a:bodyPr rtlCol="0" wrap="square">
            <a:spAutoFit/>
          </a:bodyPr>
          <a:p>
            <a:pPr algn="l"/>
            <a:r>
              <a:rPr dirty="0" sz="3600" lang="vi-VN" err="1"/>
              <a:t>Mình</a:t>
            </a:r>
            <a:r>
              <a:rPr dirty="0" sz="3600" lang="vi-VN"/>
              <a:t> tin </a:t>
            </a:r>
            <a:r>
              <a:rPr dirty="0" sz="3600" lang="vi-VN" err="1"/>
              <a:t>rằng</a:t>
            </a:r>
            <a:r>
              <a:rPr dirty="0" sz="3600" lang="vi-VN"/>
              <a:t> </a:t>
            </a:r>
            <a:r>
              <a:rPr dirty="0" sz="3600" lang="vi-VN" err="1"/>
              <a:t>mỗi</a:t>
            </a:r>
            <a:r>
              <a:rPr dirty="0" sz="3600" lang="vi-VN"/>
              <a:t> </a:t>
            </a:r>
            <a:r>
              <a:rPr dirty="0" sz="3600" lang="vi-VN" err="1"/>
              <a:t>người</a:t>
            </a:r>
            <a:r>
              <a:rPr dirty="0" sz="3600" lang="vi-VN"/>
              <a:t> khi tham gia </a:t>
            </a:r>
            <a:r>
              <a:rPr dirty="0" sz="3600" lang="vi-VN" err="1"/>
              <a:t>một</a:t>
            </a:r>
            <a:r>
              <a:rPr dirty="0" sz="3600" lang="vi-VN"/>
              <a:t> </a:t>
            </a:r>
            <a:r>
              <a:rPr dirty="0" sz="3600" lang="vi-VN" err="1"/>
              <a:t>tập</a:t>
            </a:r>
            <a:r>
              <a:rPr dirty="0" sz="3600" lang="vi-VN"/>
              <a:t> </a:t>
            </a:r>
            <a:r>
              <a:rPr dirty="0" sz="3600" lang="vi-VN" err="1"/>
              <a:t>thể</a:t>
            </a:r>
            <a:r>
              <a:rPr dirty="0" sz="3600" lang="vi-VN"/>
              <a:t> </a:t>
            </a:r>
            <a:r>
              <a:rPr dirty="0" sz="3600" lang="vi-VN" err="1"/>
              <a:t>đều</a:t>
            </a:r>
            <a:r>
              <a:rPr dirty="0" sz="3600" lang="vi-VN"/>
              <a:t> </a:t>
            </a:r>
            <a:r>
              <a:rPr dirty="0" sz="3600" lang="vi-VN" err="1"/>
              <a:t>có</a:t>
            </a:r>
            <a:r>
              <a:rPr dirty="0" sz="3600" lang="vi-VN"/>
              <a:t> </a:t>
            </a:r>
            <a:r>
              <a:rPr dirty="0" sz="3600" lang="vi-VN" err="1"/>
              <a:t>thể</a:t>
            </a:r>
            <a:r>
              <a:rPr dirty="0" sz="3600" lang="vi-VN"/>
              <a:t> </a:t>
            </a:r>
            <a:r>
              <a:rPr dirty="0" sz="3600" lang="vi-VN" err="1"/>
              <a:t>đóng</a:t>
            </a:r>
            <a:r>
              <a:rPr dirty="0" sz="3600" lang="vi-VN"/>
              <a:t> </a:t>
            </a:r>
            <a:r>
              <a:rPr dirty="0" sz="3600" lang="vi-VN" err="1"/>
              <a:t>góp</a:t>
            </a:r>
            <a:r>
              <a:rPr dirty="0" sz="3600" lang="vi-VN"/>
              <a:t> </a:t>
            </a:r>
            <a:r>
              <a:rPr dirty="0" sz="3600" lang="vi-VN" err="1"/>
              <a:t>một</a:t>
            </a:r>
            <a:r>
              <a:rPr dirty="0" sz="3600" lang="vi-VN"/>
              <a:t> </a:t>
            </a:r>
            <a:r>
              <a:rPr dirty="0" sz="3600" lang="vi-VN" err="1"/>
              <a:t>điều</a:t>
            </a:r>
            <a:r>
              <a:rPr dirty="0" sz="3600" lang="vi-VN"/>
              <a:t> </a:t>
            </a:r>
            <a:r>
              <a:rPr dirty="0" sz="3600" lang="vi-VN" err="1"/>
              <a:t>gì</a:t>
            </a:r>
            <a:r>
              <a:rPr dirty="0" sz="3600" lang="vi-VN"/>
              <a:t> </a:t>
            </a:r>
            <a:r>
              <a:rPr dirty="0" sz="3600" lang="vi-VN" err="1"/>
              <a:t>đó</a:t>
            </a:r>
            <a:r>
              <a:rPr dirty="0" sz="3600" lang="vi-VN"/>
              <a:t> riêng </a:t>
            </a:r>
            <a:r>
              <a:rPr dirty="0" sz="3600" lang="vi-VN" err="1"/>
              <a:t>biệt</a:t>
            </a:r>
            <a:r>
              <a:rPr dirty="0" sz="3600" lang="vi-VN"/>
              <a:t>. </a:t>
            </a:r>
            <a:r>
              <a:rPr dirty="0" sz="3600" lang="vi-VN" err="1"/>
              <a:t>Với</a:t>
            </a:r>
            <a:r>
              <a:rPr dirty="0" sz="3600" lang="vi-VN"/>
              <a:t> </a:t>
            </a:r>
            <a:r>
              <a:rPr dirty="0" sz="3600" lang="vi-VN" err="1"/>
              <a:t>mình</a:t>
            </a:r>
            <a:r>
              <a:rPr dirty="0" sz="3600" lang="vi-VN"/>
              <a:t>, </a:t>
            </a:r>
            <a:r>
              <a:rPr dirty="0" sz="3600" lang="vi-VN" err="1"/>
              <a:t>đó</a:t>
            </a:r>
            <a:r>
              <a:rPr dirty="0" sz="3600" lang="vi-VN"/>
              <a:t> </a:t>
            </a:r>
            <a:r>
              <a:rPr dirty="0" sz="3600" lang="vi-VN" err="1"/>
              <a:t>là</a:t>
            </a:r>
            <a:r>
              <a:rPr dirty="0" sz="3600" lang="vi-VN"/>
              <a:t> </a:t>
            </a:r>
            <a:r>
              <a:rPr dirty="0" sz="3600" lang="vi-VN" err="1"/>
              <a:t>sự</a:t>
            </a:r>
            <a:r>
              <a:rPr dirty="0" sz="3600" lang="vi-VN"/>
              <a:t> </a:t>
            </a:r>
            <a:r>
              <a:rPr dirty="0" sz="3600" lang="vi-VN" err="1"/>
              <a:t>sáng</a:t>
            </a:r>
            <a:r>
              <a:rPr dirty="0" sz="3600" lang="vi-VN"/>
              <a:t> </a:t>
            </a:r>
            <a:r>
              <a:rPr dirty="0" sz="3600" lang="vi-VN" err="1"/>
              <a:t>tạo</a:t>
            </a:r>
            <a:r>
              <a:rPr dirty="0" sz="3600" lang="vi-VN"/>
              <a:t>, tinh </a:t>
            </a:r>
            <a:r>
              <a:rPr dirty="0" sz="3600" lang="vi-VN" err="1"/>
              <a:t>thần</a:t>
            </a:r>
            <a:r>
              <a:rPr dirty="0" sz="3600" lang="vi-VN"/>
              <a:t> </a:t>
            </a:r>
            <a:r>
              <a:rPr dirty="0" sz="3600" lang="vi-VN" err="1"/>
              <a:t>học</a:t>
            </a:r>
            <a:r>
              <a:rPr dirty="0" sz="3600" lang="vi-VN"/>
              <a:t> </a:t>
            </a:r>
            <a:r>
              <a:rPr dirty="0" sz="3600" lang="vi-VN" err="1"/>
              <a:t>hỏi</a:t>
            </a:r>
            <a:r>
              <a:rPr dirty="0" sz="3600" lang="vi-VN"/>
              <a:t> </a:t>
            </a:r>
            <a:r>
              <a:rPr dirty="0" sz="3600" lang="vi-VN" err="1"/>
              <a:t>và</a:t>
            </a:r>
            <a:r>
              <a:rPr dirty="0" sz="3600" lang="vi-VN"/>
              <a:t> </a:t>
            </a:r>
            <a:r>
              <a:rPr dirty="0" sz="3600" lang="vi-VN" err="1"/>
              <a:t>khả</a:t>
            </a:r>
            <a:r>
              <a:rPr dirty="0" sz="3600" lang="vi-VN"/>
              <a:t> năng </a:t>
            </a:r>
            <a:r>
              <a:rPr dirty="0" sz="3600" lang="vi-VN" err="1"/>
              <a:t>hòa</a:t>
            </a:r>
            <a:r>
              <a:rPr dirty="0" sz="3600" lang="vi-VN"/>
              <a:t> </a:t>
            </a:r>
            <a:r>
              <a:rPr dirty="0" sz="3600" lang="vi-VN" err="1"/>
              <a:t>nhập</a:t>
            </a:r>
            <a:r>
              <a:rPr dirty="0" sz="3600" lang="vi-VN"/>
              <a:t> </a:t>
            </a:r>
            <a:r>
              <a:rPr dirty="0" sz="3600" lang="vi-VN" err="1"/>
              <a:t>với</a:t>
            </a:r>
            <a:r>
              <a:rPr dirty="0" sz="3600" lang="vi-VN"/>
              <a:t> </a:t>
            </a:r>
            <a:r>
              <a:rPr dirty="0" sz="3600" lang="vi-VN" err="1"/>
              <a:t>mọi</a:t>
            </a:r>
            <a:r>
              <a:rPr dirty="0" sz="3600" lang="vi-VN"/>
              <a:t> </a:t>
            </a:r>
            <a:r>
              <a:rPr dirty="0" sz="3600" lang="vi-VN" err="1"/>
              <a:t>người</a:t>
            </a:r>
            <a:r>
              <a:rPr dirty="0" sz="3600" lang="vi-VN"/>
              <a:t>. </a:t>
            </a:r>
            <a:r>
              <a:rPr dirty="0" sz="3600" lang="vi-VN" err="1"/>
              <a:t>Mình</a:t>
            </a:r>
            <a:r>
              <a:rPr dirty="0" sz="3600" lang="vi-VN"/>
              <a:t> </a:t>
            </a:r>
            <a:r>
              <a:rPr dirty="0" sz="3600" lang="vi-VN" err="1"/>
              <a:t>cũng</a:t>
            </a:r>
            <a:r>
              <a:rPr dirty="0" sz="3600" lang="vi-VN"/>
              <a:t> </a:t>
            </a:r>
            <a:r>
              <a:rPr dirty="0" sz="3600" lang="vi-VN" err="1"/>
              <a:t>sẵn</a:t>
            </a:r>
            <a:r>
              <a:rPr dirty="0" sz="3600" lang="vi-VN"/>
              <a:t> </a:t>
            </a:r>
            <a:r>
              <a:rPr dirty="0" sz="3600" lang="vi-VN" err="1"/>
              <a:t>sàng</a:t>
            </a:r>
            <a:r>
              <a:rPr dirty="0" sz="3600" lang="vi-VN"/>
              <a:t> </a:t>
            </a:r>
            <a:r>
              <a:rPr dirty="0" sz="3600" lang="vi-VN" err="1"/>
              <a:t>tiếp</a:t>
            </a:r>
            <a:r>
              <a:rPr dirty="0" sz="3600" lang="vi-VN"/>
              <a:t> </a:t>
            </a:r>
            <a:r>
              <a:rPr dirty="0" sz="3600" lang="vi-VN" err="1"/>
              <a:t>nhận</a:t>
            </a:r>
            <a:r>
              <a:rPr dirty="0" sz="3600" lang="vi-VN"/>
              <a:t> </a:t>
            </a:r>
            <a:r>
              <a:rPr dirty="0" sz="3600" lang="vi-VN" err="1"/>
              <a:t>những</a:t>
            </a:r>
            <a:r>
              <a:rPr dirty="0" sz="3600" lang="vi-VN"/>
              <a:t> </a:t>
            </a:r>
            <a:r>
              <a:rPr dirty="0" sz="3600" lang="vi-VN" err="1"/>
              <a:t>góp</a:t>
            </a:r>
            <a:r>
              <a:rPr dirty="0" sz="3600" lang="vi-VN"/>
              <a:t> ý, </a:t>
            </a:r>
            <a:r>
              <a:rPr dirty="0" sz="3600" lang="vi-VN" err="1"/>
              <a:t>sửa</a:t>
            </a:r>
            <a:r>
              <a:rPr dirty="0" sz="3600" lang="vi-VN"/>
              <a:t> </a:t>
            </a:r>
            <a:r>
              <a:rPr dirty="0" sz="3600" lang="vi-VN" err="1"/>
              <a:t>đổi</a:t>
            </a:r>
            <a:r>
              <a:rPr dirty="0" sz="3600" lang="vi-VN"/>
              <a:t> </a:t>
            </a:r>
            <a:r>
              <a:rPr dirty="0" sz="3600" lang="vi-VN" err="1"/>
              <a:t>những</a:t>
            </a:r>
            <a:r>
              <a:rPr dirty="0" sz="3600" lang="vi-VN"/>
              <a:t> </a:t>
            </a:r>
            <a:r>
              <a:rPr dirty="0" sz="3600" lang="vi-VN" err="1"/>
              <a:t>điểm</a:t>
            </a:r>
            <a:r>
              <a:rPr dirty="0" sz="3600" lang="vi-VN"/>
              <a:t> chưa </a:t>
            </a:r>
            <a:r>
              <a:rPr dirty="0" sz="3600" lang="vi-VN" err="1"/>
              <a:t>tốt</a:t>
            </a:r>
            <a:r>
              <a:rPr dirty="0" sz="3600" lang="vi-VN"/>
              <a:t> </a:t>
            </a:r>
            <a:r>
              <a:rPr dirty="0" sz="3600" lang="vi-VN" err="1"/>
              <a:t>và</a:t>
            </a:r>
            <a:r>
              <a:rPr dirty="0" sz="3600" lang="vi-VN"/>
              <a:t> </a:t>
            </a:r>
            <a:r>
              <a:rPr dirty="0" sz="3600" lang="vi-VN" err="1"/>
              <a:t>cố</a:t>
            </a:r>
            <a:r>
              <a:rPr dirty="0" sz="3600" lang="vi-VN"/>
              <a:t> </a:t>
            </a:r>
            <a:r>
              <a:rPr dirty="0" sz="3600" lang="vi-VN" err="1"/>
              <a:t>gắng</a:t>
            </a:r>
            <a:r>
              <a:rPr dirty="0" sz="3600" lang="vi-VN"/>
              <a:t> </a:t>
            </a:r>
            <a:r>
              <a:rPr dirty="0" sz="3600" lang="vi-VN" err="1"/>
              <a:t>hoàn</a:t>
            </a:r>
            <a:r>
              <a:rPr dirty="0" sz="3600" lang="vi-VN"/>
              <a:t> </a:t>
            </a:r>
            <a:r>
              <a:rPr dirty="0" sz="3600" lang="vi-VN" err="1"/>
              <a:t>thiện</a:t>
            </a:r>
            <a:r>
              <a:rPr dirty="0" sz="3600" lang="vi-VN"/>
              <a:t> </a:t>
            </a:r>
            <a:r>
              <a:rPr dirty="0" sz="3600" lang="vi-VN" err="1"/>
              <a:t>bản</a:t>
            </a:r>
            <a:r>
              <a:rPr dirty="0" sz="3600" lang="vi-VN"/>
              <a:t> thân qua </a:t>
            </a:r>
            <a:r>
              <a:rPr dirty="0" sz="3600" lang="vi-VN" err="1"/>
              <a:t>từng</a:t>
            </a:r>
            <a:r>
              <a:rPr dirty="0" sz="3600" lang="vi-VN"/>
              <a:t> </a:t>
            </a:r>
            <a:r>
              <a:rPr dirty="0" sz="3600" lang="vi-VN" err="1"/>
              <a:t>hoạt</a:t>
            </a:r>
            <a:r>
              <a:rPr dirty="0" sz="3600" lang="vi-VN"/>
              <a:t> </a:t>
            </a:r>
            <a:r>
              <a:rPr dirty="0" sz="3600" lang="vi-VN" err="1"/>
              <a:t>động</a:t>
            </a:r>
            <a:r>
              <a:rPr dirty="0" sz="3600" lang="vi-VN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Hình ảnh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807" y="0"/>
            <a:ext cx="12188388" cy="6858000"/>
          </a:xfrm>
          <a:prstGeom prst="rect"/>
        </p:spPr>
      </p:pic>
      <p:sp>
        <p:nvSpPr>
          <p:cNvPr id="1048586" name="Hộp Văn bản 4"/>
          <p:cNvSpPr txBox="1"/>
          <p:nvPr/>
        </p:nvSpPr>
        <p:spPr>
          <a:xfrm>
            <a:off x="1371600" y="1693668"/>
            <a:ext cx="9986682" cy="4358640"/>
          </a:xfrm>
          <a:prstGeom prst="rect"/>
          <a:noFill/>
        </p:spPr>
        <p:txBody>
          <a:bodyPr rtlCol="0" wrap="square">
            <a:spAutoFit/>
          </a:bodyPr>
          <a:p>
            <a:pPr algn="l"/>
            <a:r>
              <a:rPr dirty="0" sz="3600" lang="vi-VN" err="1"/>
              <a:t>Mình</a:t>
            </a:r>
            <a:r>
              <a:rPr dirty="0" sz="3600" lang="vi-VN"/>
              <a:t> hy </a:t>
            </a:r>
            <a:r>
              <a:rPr dirty="0" sz="3600" lang="vi-VN" err="1"/>
              <a:t>vọng</a:t>
            </a:r>
            <a:r>
              <a:rPr dirty="0" sz="3600" lang="vi-VN"/>
              <a:t> </a:t>
            </a:r>
            <a:r>
              <a:rPr dirty="0" sz="3600" lang="vi-VN" err="1"/>
              <a:t>rằng</a:t>
            </a:r>
            <a:r>
              <a:rPr dirty="0" sz="3600" lang="vi-VN"/>
              <a:t> </a:t>
            </a:r>
            <a:r>
              <a:rPr dirty="0" sz="3600" lang="vi-VN" err="1"/>
              <a:t>nếu</a:t>
            </a:r>
            <a:r>
              <a:rPr dirty="0" sz="3600" lang="vi-VN"/>
              <a:t> </a:t>
            </a:r>
            <a:r>
              <a:rPr dirty="0" sz="3600" lang="vi-VN" err="1"/>
              <a:t>có</a:t>
            </a:r>
            <a:r>
              <a:rPr dirty="0" sz="3600" lang="vi-VN"/>
              <a:t> cơ </a:t>
            </a:r>
            <a:r>
              <a:rPr dirty="0" sz="3600" lang="vi-VN" err="1"/>
              <a:t>hội</a:t>
            </a:r>
            <a:r>
              <a:rPr dirty="0" sz="3600" lang="vi-VN"/>
              <a:t> </a:t>
            </a:r>
            <a:r>
              <a:rPr dirty="0" sz="3600" lang="vi-VN" err="1"/>
              <a:t>trở</a:t>
            </a:r>
            <a:r>
              <a:rPr dirty="0" sz="3600" lang="vi-VN"/>
              <a:t> </a:t>
            </a:r>
            <a:r>
              <a:rPr dirty="0" sz="3600" lang="vi-VN" err="1"/>
              <a:t>thành</a:t>
            </a:r>
            <a:r>
              <a:rPr dirty="0" sz="3600" lang="vi-VN"/>
              <a:t> </a:t>
            </a:r>
            <a:r>
              <a:rPr dirty="0" sz="3600" lang="vi-VN" err="1"/>
              <a:t>thành</a:t>
            </a:r>
            <a:r>
              <a:rPr dirty="0" sz="3600" lang="vi-VN"/>
              <a:t> viên </a:t>
            </a:r>
            <a:r>
              <a:rPr dirty="0" sz="3600" lang="vi-VN" err="1"/>
              <a:t>của</a:t>
            </a:r>
            <a:r>
              <a:rPr dirty="0" sz="3600" lang="vi-VN"/>
              <a:t> Câu </a:t>
            </a:r>
            <a:r>
              <a:rPr dirty="0" sz="3600" lang="vi-VN" err="1"/>
              <a:t>lạc</a:t>
            </a:r>
            <a:r>
              <a:rPr dirty="0" sz="3600" lang="vi-VN"/>
              <a:t> </a:t>
            </a:r>
            <a:r>
              <a:rPr dirty="0" sz="3600" lang="vi-VN" err="1"/>
              <a:t>bộ</a:t>
            </a:r>
            <a:r>
              <a:rPr dirty="0" sz="3600" lang="vi-VN"/>
              <a:t> </a:t>
            </a:r>
            <a:r>
              <a:rPr dirty="0" sz="3600" lang="vi-VN" err="1"/>
              <a:t>Truyền</a:t>
            </a:r>
            <a:r>
              <a:rPr dirty="0" sz="3600" lang="vi-VN"/>
              <a:t> thông, </a:t>
            </a:r>
            <a:r>
              <a:rPr dirty="0" sz="3600" lang="vi-VN" err="1"/>
              <a:t>mình</a:t>
            </a:r>
            <a:r>
              <a:rPr dirty="0" sz="3600" lang="vi-VN"/>
              <a:t> </a:t>
            </a:r>
            <a:r>
              <a:rPr dirty="0" sz="3600" lang="vi-VN" err="1"/>
              <a:t>sẽ</a:t>
            </a:r>
            <a:r>
              <a:rPr dirty="0" sz="3600" lang="vi-VN"/>
              <a:t> </a:t>
            </a:r>
            <a:r>
              <a:rPr dirty="0" sz="3600" lang="vi-VN" err="1"/>
              <a:t>có</a:t>
            </a:r>
            <a:r>
              <a:rPr dirty="0" sz="3600" lang="vi-VN"/>
              <a:t> </a:t>
            </a:r>
            <a:r>
              <a:rPr dirty="0" sz="3600" lang="vi-VN" err="1"/>
              <a:t>thể</a:t>
            </a:r>
            <a:r>
              <a:rPr dirty="0" sz="3600" lang="vi-VN"/>
              <a:t> </a:t>
            </a:r>
            <a:r>
              <a:rPr dirty="0" sz="3600" lang="vi-VN" err="1"/>
              <a:t>vừa</a:t>
            </a:r>
            <a:r>
              <a:rPr dirty="0" sz="3600" lang="vi-VN"/>
              <a:t> </a:t>
            </a:r>
            <a:r>
              <a:rPr dirty="0" sz="3600" lang="vi-VN" err="1"/>
              <a:t>phát</a:t>
            </a:r>
            <a:r>
              <a:rPr dirty="0" sz="3600" lang="vi-VN"/>
              <a:t> </a:t>
            </a:r>
            <a:r>
              <a:rPr dirty="0" sz="3600" lang="vi-VN" err="1"/>
              <a:t>triển</a:t>
            </a:r>
            <a:r>
              <a:rPr dirty="0" sz="3600" lang="vi-VN"/>
              <a:t> </a:t>
            </a:r>
            <a:r>
              <a:rPr dirty="0" sz="3600" lang="vi-VN" err="1"/>
              <a:t>sở</a:t>
            </a:r>
            <a:r>
              <a:rPr dirty="0" sz="3600" lang="vi-VN"/>
              <a:t> </a:t>
            </a:r>
            <a:r>
              <a:rPr dirty="0" sz="3600" lang="vi-VN" err="1"/>
              <a:t>thích</a:t>
            </a:r>
            <a:r>
              <a:rPr dirty="0" sz="3600" lang="vi-VN"/>
              <a:t> </a:t>
            </a:r>
            <a:r>
              <a:rPr dirty="0" sz="3600" lang="vi-VN" err="1"/>
              <a:t>của</a:t>
            </a:r>
            <a:r>
              <a:rPr dirty="0" sz="3600" lang="vi-VN"/>
              <a:t> </a:t>
            </a:r>
            <a:r>
              <a:rPr dirty="0" sz="3600" lang="vi-VN" err="1"/>
              <a:t>bản</a:t>
            </a:r>
            <a:r>
              <a:rPr dirty="0" sz="3600" lang="vi-VN"/>
              <a:t> thân, </a:t>
            </a:r>
            <a:r>
              <a:rPr dirty="0" sz="3600" lang="vi-VN" err="1"/>
              <a:t>vừa</a:t>
            </a:r>
            <a:r>
              <a:rPr dirty="0" sz="3600" lang="vi-VN"/>
              <a:t> </a:t>
            </a:r>
            <a:r>
              <a:rPr dirty="0" sz="3600" lang="vi-VN" err="1"/>
              <a:t>tạo</a:t>
            </a:r>
            <a:r>
              <a:rPr dirty="0" sz="3600" lang="vi-VN"/>
              <a:t> ra </a:t>
            </a:r>
            <a:r>
              <a:rPr dirty="0" sz="3600" lang="vi-VN" err="1"/>
              <a:t>những</a:t>
            </a:r>
            <a:r>
              <a:rPr dirty="0" sz="3600" lang="vi-VN"/>
              <a:t> </a:t>
            </a:r>
            <a:r>
              <a:rPr dirty="0" sz="3600" lang="vi-VN" err="1"/>
              <a:t>sản</a:t>
            </a:r>
            <a:r>
              <a:rPr dirty="0" sz="3600" lang="vi-VN"/>
              <a:t> </a:t>
            </a:r>
            <a:r>
              <a:rPr dirty="0" sz="3600" lang="vi-VN" err="1"/>
              <a:t>phẩm</a:t>
            </a:r>
            <a:r>
              <a:rPr dirty="0" sz="3600" lang="vi-VN"/>
              <a:t> </a:t>
            </a:r>
            <a:r>
              <a:rPr dirty="0" sz="3600" lang="vi-VN" err="1"/>
              <a:t>có</a:t>
            </a:r>
            <a:r>
              <a:rPr dirty="0" sz="3600" lang="vi-VN"/>
              <a:t> ý </a:t>
            </a:r>
            <a:r>
              <a:rPr dirty="0" sz="3600" lang="vi-VN" err="1"/>
              <a:t>nghĩa</a:t>
            </a:r>
            <a:r>
              <a:rPr dirty="0" sz="3600" lang="vi-VN"/>
              <a:t> cho câu </a:t>
            </a:r>
            <a:r>
              <a:rPr dirty="0" sz="3600" lang="vi-VN" err="1"/>
              <a:t>lạc</a:t>
            </a:r>
            <a:r>
              <a:rPr dirty="0" sz="3600" lang="vi-VN"/>
              <a:t> </a:t>
            </a:r>
            <a:r>
              <a:rPr dirty="0" sz="3600" lang="vi-VN" err="1"/>
              <a:t>bộ</a:t>
            </a:r>
            <a:r>
              <a:rPr dirty="0" sz="3600" lang="vi-VN"/>
              <a:t> </a:t>
            </a:r>
            <a:r>
              <a:rPr dirty="0" sz="3600" lang="vi-VN" err="1"/>
              <a:t>và</a:t>
            </a:r>
            <a:r>
              <a:rPr dirty="0" sz="3600" lang="vi-VN"/>
              <a:t> </a:t>
            </a:r>
            <a:r>
              <a:rPr dirty="0" sz="3600" lang="vi-VN" err="1"/>
              <a:t>nhà</a:t>
            </a:r>
            <a:r>
              <a:rPr dirty="0" sz="3600" lang="vi-VN"/>
              <a:t> </a:t>
            </a:r>
            <a:r>
              <a:rPr dirty="0" sz="3600" lang="vi-VN" err="1"/>
              <a:t>trường</a:t>
            </a:r>
            <a:r>
              <a:rPr dirty="0" sz="3600" lang="vi-VN"/>
              <a:t>.
</a:t>
            </a:r>
            <a:r>
              <a:rPr dirty="0" sz="3600" lang="vi-VN" err="1"/>
              <a:t>Mình</a:t>
            </a:r>
            <a:r>
              <a:rPr dirty="0" sz="3600" lang="vi-VN"/>
              <a:t> </a:t>
            </a:r>
            <a:r>
              <a:rPr dirty="0" sz="3600" lang="vi-VN" err="1"/>
              <a:t>rất</a:t>
            </a:r>
            <a:r>
              <a:rPr dirty="0" sz="3600" lang="vi-VN"/>
              <a:t> vui khi </a:t>
            </a:r>
            <a:r>
              <a:rPr dirty="0" sz="3600" lang="vi-VN" err="1"/>
              <a:t>được</a:t>
            </a:r>
            <a:r>
              <a:rPr dirty="0" sz="3600" lang="vi-VN"/>
              <a:t> </a:t>
            </a:r>
            <a:r>
              <a:rPr dirty="0" sz="3600" lang="vi-VN" err="1"/>
              <a:t>có</a:t>
            </a:r>
            <a:r>
              <a:rPr dirty="0" sz="3600" lang="vi-VN"/>
              <a:t> </a:t>
            </a:r>
            <a:r>
              <a:rPr dirty="0" sz="3600" lang="vi-VN" err="1"/>
              <a:t>mặt</a:t>
            </a:r>
            <a:r>
              <a:rPr dirty="0" sz="3600" lang="vi-VN"/>
              <a:t> ở đây hôm nay. </a:t>
            </a:r>
            <a:r>
              <a:rPr dirty="0" sz="3600" lang="vi-VN" err="1"/>
              <a:t>Cảm</a:t>
            </a:r>
            <a:r>
              <a:rPr dirty="0" sz="3600" lang="vi-VN"/>
              <a:t> ơn </a:t>
            </a:r>
            <a:r>
              <a:rPr dirty="0" sz="3600" lang="vi-VN" err="1"/>
              <a:t>mọi</a:t>
            </a:r>
            <a:r>
              <a:rPr dirty="0" sz="3600" lang="vi-VN"/>
              <a:t> </a:t>
            </a:r>
            <a:r>
              <a:rPr dirty="0" sz="3600" lang="vi-VN" err="1"/>
              <a:t>người</a:t>
            </a:r>
            <a:r>
              <a:rPr dirty="0" sz="3600" lang="vi-VN"/>
              <a:t> </a:t>
            </a:r>
            <a:r>
              <a:rPr dirty="0" sz="3600" lang="vi-VN" err="1"/>
              <a:t>đã</a:t>
            </a:r>
            <a:r>
              <a:rPr dirty="0" sz="3600" lang="vi-VN"/>
              <a:t> </a:t>
            </a:r>
            <a:r>
              <a:rPr dirty="0" sz="3600" lang="vi-VN" err="1"/>
              <a:t>lắng</a:t>
            </a:r>
            <a:r>
              <a:rPr dirty="0" sz="3600" lang="vi-VN"/>
              <a:t> nghe </a:t>
            </a:r>
            <a:r>
              <a:rPr dirty="0" sz="3600" lang="vi-VN" err="1"/>
              <a:t>phần</a:t>
            </a:r>
            <a:r>
              <a:rPr dirty="0" sz="3600" lang="vi-VN"/>
              <a:t> </a:t>
            </a:r>
            <a:r>
              <a:rPr dirty="0" sz="3600" lang="vi-VN" err="1"/>
              <a:t>giới</a:t>
            </a:r>
            <a:r>
              <a:rPr dirty="0" sz="3600" lang="vi-VN"/>
              <a:t> </a:t>
            </a:r>
            <a:r>
              <a:rPr dirty="0" sz="3600" lang="vi-VN" err="1"/>
              <a:t>thiệu</a:t>
            </a:r>
            <a:r>
              <a:rPr dirty="0" sz="3600" lang="vi-VN"/>
              <a:t> </a:t>
            </a:r>
            <a:r>
              <a:rPr dirty="0" sz="3600" lang="vi-VN" err="1"/>
              <a:t>của</a:t>
            </a:r>
            <a:r>
              <a:rPr dirty="0" sz="3600" lang="vi-VN"/>
              <a:t> </a:t>
            </a:r>
            <a:r>
              <a:rPr dirty="0" sz="3600" lang="vi-VN" err="1"/>
              <a:t>mình</a:t>
            </a:r>
            <a:r>
              <a:rPr dirty="0" sz="3600" lang="vi-VN"/>
              <a:t>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1000007090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mediacall" presetID="1" presetSubtype="0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dur="1" fill="hold" id="6"/>
                                        <p:tgtEl>
                                          <p:spTgt spid="2097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display="0" fill="hold" id="7">
                  <p:stCondLst>
                    <p:cond delay="indefinite"/>
                  </p:stCondLst>
                </p:cTn>
                <p:tgtEl>
                  <p:spTgt spid="2097152"/>
                </p:tgtEl>
              </p:cMediaNode>
            </p:video>
            <p:seq concurrent="1" nextAc="seek">
              <p:cTn evtFilter="cancelBubble" fill="hold" id="8" nodeType="interactiveSeq" restart="whenNotActive">
                <p:stCondLst>
                  <p:cond evt="onClick" delay="0">
                    <p:tgtEl>
                      <p:spTgt spid="2097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fill="hold" id="9">
                      <p:stCondLst>
                        <p:cond delay="0"/>
                      </p:stCondLst>
                      <p:childTnLst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id="11" nodeType="clickEffect" presetClass="mediacall" presetID="2" presetSubtype="0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dur="1" fill="hold" id="12"/>
                                        <p:tgtEl>
                                          <p:spTgt spid="2097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715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hủ đề Office">
  <a:themeElements>
    <a:clrScheme name="Office">
      <a:dk1>
        <a:sysClr lastClr="000000" val="windowText"/>
      </a:dk1>
      <a:lt1>
        <a:sysClr lastClr="FFFFFF" val="window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Bản trình bày PowerPoint</dc:title>
  <dc:creator>Kyeet Jeino</dc:creator>
  <cp:lastModifiedBy>Kyeet Jeino</cp:lastModifiedBy>
  <dcterms:created xsi:type="dcterms:W3CDTF">2026-10-03T14:35:08Z</dcterms:created>
  <dcterms:modified xsi:type="dcterms:W3CDTF">2026-10-04T04:52:15Z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5fe1b58b014a4e92aea0e0d69c28231a</vt:lpwstr>
  </property>
</Properties>
</file>